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EA961-2C80-B24E-8DD2-5468EAE2EBFD}" type="datetimeFigureOut">
              <a:rPr lang="en-US" smtClean="0"/>
              <a:t>2/17/11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D015C-535C-7A4D-B88B-27057CD7ED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AF9F7-14C3-4147-9FC4-1403C2B011CE}" type="slidenum">
              <a:rPr lang="en-US"/>
              <a:pPr/>
              <a:t>2</a:t>
            </a:fld>
            <a:endParaRPr lang="en-US"/>
          </a:p>
        </p:txBody>
      </p:sp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F33C6B-694B-B348-93B0-54DC72FCDC2A}" type="slidenum">
              <a:rPr lang="en-US"/>
              <a:pPr/>
              <a:t>3</a:t>
            </a:fld>
            <a:endParaRPr lang="en-U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E4B297-F9BE-E946-919C-B9541CB0CD22}" type="slidenum">
              <a:rPr lang="en-US"/>
              <a:pPr/>
              <a:t>4</a:t>
            </a:fld>
            <a:endParaRPr lang="en-US"/>
          </a:p>
        </p:txBody>
      </p:sp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9C366-84D1-574F-8E91-36A452E312A6}" type="slidenum">
              <a:rPr lang="en-US"/>
              <a:pPr/>
              <a:t>5</a:t>
            </a:fld>
            <a:endParaRPr lang="en-US"/>
          </a:p>
        </p:txBody>
      </p:sp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DC2270-8F9C-8F4E-9E8C-EDF99A6C8CCA}" type="slidenum">
              <a:rPr lang="en-US"/>
              <a:pPr/>
              <a:t>6</a:t>
            </a:fld>
            <a:endParaRPr lang="en-US"/>
          </a:p>
        </p:txBody>
      </p:sp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FE55B7-CE01-8149-AEA7-E459F12EE266}" type="slidenum">
              <a:rPr lang="en-US"/>
              <a:pPr/>
              <a:t>7</a:t>
            </a:fld>
            <a:endParaRPr lang="en-US"/>
          </a:p>
        </p:txBody>
      </p:sp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B7242-246A-0E41-9EFE-3D698F02DFF6}" type="datetimeFigureOut">
              <a:rPr lang="en-US" smtClean="0"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CA285-3957-344C-B9EE-414EF47B523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Bureaucracies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15.6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Bureaucracy and Democracy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Presidents </a:t>
            </a:r>
            <a:r>
              <a:rPr lang="en-US" dirty="0"/>
              <a:t>Try to Control the Bureaucracy</a:t>
            </a:r>
          </a:p>
          <a:p>
            <a:pPr lvl="1"/>
            <a:r>
              <a:rPr lang="en-US" dirty="0"/>
              <a:t>Appoint the right people</a:t>
            </a:r>
          </a:p>
          <a:p>
            <a:pPr lvl="1"/>
            <a:r>
              <a:rPr lang="en-US" dirty="0"/>
              <a:t>Issue executive orders</a:t>
            </a:r>
          </a:p>
          <a:p>
            <a:pPr lvl="2"/>
            <a:r>
              <a:rPr lang="en-US" dirty="0"/>
              <a:t>Carry force of law and are used to implement policies</a:t>
            </a:r>
          </a:p>
          <a:p>
            <a:pPr lvl="1"/>
            <a:r>
              <a:rPr lang="en-US" dirty="0"/>
              <a:t>Alter an agency’s budget</a:t>
            </a:r>
          </a:p>
          <a:p>
            <a:pPr lvl="1"/>
            <a:r>
              <a:rPr lang="en-US" dirty="0"/>
              <a:t>Reorganize an agency</a:t>
            </a:r>
          </a:p>
          <a:p>
            <a:pPr lvl="2"/>
            <a:r>
              <a:rPr lang="en-US" dirty="0"/>
              <a:t>Creation of Department of Homeland Security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Bureaucracy and Democracy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Congress Tries to Control the Bureaucracy</a:t>
            </a:r>
          </a:p>
          <a:p>
            <a:pPr lvl="1"/>
            <a:r>
              <a:rPr lang="en-US" dirty="0" smtClean="0"/>
              <a:t>Influence appointment of agency heads</a:t>
            </a:r>
          </a:p>
          <a:p>
            <a:pPr lvl="2"/>
            <a:r>
              <a:rPr lang="en-US" dirty="0" smtClean="0"/>
              <a:t>Senate confirms presidential nominees</a:t>
            </a:r>
          </a:p>
          <a:p>
            <a:pPr lvl="1"/>
            <a:r>
              <a:rPr lang="en-US" dirty="0" smtClean="0"/>
              <a:t>Alter an agency’s budget</a:t>
            </a:r>
          </a:p>
          <a:p>
            <a:pPr lvl="1"/>
            <a:r>
              <a:rPr lang="en-US" dirty="0" smtClean="0"/>
              <a:t>Hold oversight hearings</a:t>
            </a:r>
          </a:p>
          <a:p>
            <a:pPr lvl="1"/>
            <a:r>
              <a:rPr lang="en-US" dirty="0" smtClean="0"/>
              <a:t>Rewrite legislation or make it more detailed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Bureaucracy and Democracy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Iron </a:t>
            </a:r>
            <a:r>
              <a:rPr lang="en-US" dirty="0"/>
              <a:t>Triangles and Issue Networks</a:t>
            </a:r>
          </a:p>
          <a:p>
            <a:pPr lvl="1"/>
            <a:r>
              <a:rPr lang="en-US" dirty="0"/>
              <a:t>Iron Triangles: a mutually dependent relationship between bureaucratic agencies, interest groups, and congressional committees or subcommittees</a:t>
            </a:r>
          </a:p>
          <a:p>
            <a:pPr lvl="1"/>
            <a:r>
              <a:rPr lang="en-US" dirty="0"/>
              <a:t>Exist independently of each other</a:t>
            </a:r>
          </a:p>
          <a:p>
            <a:pPr lvl="1"/>
            <a:r>
              <a:rPr lang="en-US" dirty="0"/>
              <a:t>They are tough, but not impossible, to get rid of</a:t>
            </a:r>
          </a:p>
          <a:p>
            <a:pPr lvl="1"/>
            <a:r>
              <a:rPr lang="en-US" dirty="0"/>
              <a:t>Some argue they are being replaced by wider </a:t>
            </a:r>
            <a:r>
              <a:rPr lang="en-US" i="1" dirty="0"/>
              <a:t>issue networks</a:t>
            </a:r>
            <a:r>
              <a:rPr lang="en-US" dirty="0"/>
              <a:t> that focus on more than one policy.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57200" y="274636"/>
            <a:ext cx="8229600" cy="6583364"/>
            <a:chOff x="288" y="173"/>
            <a:chExt cx="5184" cy="4147"/>
          </a:xfrm>
        </p:grpSpPr>
        <p:pic>
          <p:nvPicPr>
            <p:cNvPr id="2765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" y="173"/>
              <a:ext cx="5184" cy="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58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983"/>
              <a:ext cx="3710" cy="3337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size of federal bureaucracy is an example of a government out of control.</a:t>
            </a:r>
          </a:p>
          <a:p>
            <a:r>
              <a:rPr lang="en-US" dirty="0"/>
              <a:t>Even though the size of the bureaucracy has shrunk</a:t>
            </a:r>
          </a:p>
          <a:p>
            <a:r>
              <a:rPr lang="en-US" dirty="0"/>
              <a:t>Some agencies don’t have enough resources to do what they are expected to do.</a:t>
            </a:r>
          </a:p>
          <a:p>
            <a:r>
              <a:rPr lang="en-US" dirty="0"/>
              <a:t>Bureaucracy only carries out policies; Congress and the president decide what needs to be done.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26644"/>
            <a:ext cx="8229600" cy="8909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Bureaucracy and the Scope of Government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Bureaucrats shape policy as administrators, implementers, and regulators.</a:t>
            </a:r>
          </a:p>
          <a:p>
            <a:r>
              <a:rPr lang="en-US"/>
              <a:t>Bureaucracy’s primary responsibility is the implementation of public policy.</a:t>
            </a:r>
          </a:p>
          <a:p>
            <a:r>
              <a:rPr lang="en-US"/>
              <a:t>Federal bureaucracy has not grown but has in fact shrunk of late.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244</Words>
  <Application>Microsoft Macintosh PowerPoint</Application>
  <PresentationFormat>On-screen Show (4:3)</PresentationFormat>
  <Paragraphs>38</Paragraphs>
  <Slides>7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Understanding Bureaucracies</vt:lpstr>
      <vt:lpstr>Bureaucracy and Democracy </vt:lpstr>
      <vt:lpstr>Bureaucracy and Democracy </vt:lpstr>
      <vt:lpstr>Bureaucracy and Democracy </vt:lpstr>
      <vt:lpstr>Slide 5</vt:lpstr>
      <vt:lpstr>Bureaucracy and the Scope of Government </vt:lpstr>
      <vt:lpstr>Summary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Bureaucracies</dc:title>
  <dc:creator>Katie Madison</dc:creator>
  <cp:lastModifiedBy>Katie Madison</cp:lastModifiedBy>
  <cp:revision>1</cp:revision>
  <dcterms:created xsi:type="dcterms:W3CDTF">2011-02-17T13:54:04Z</dcterms:created>
  <dcterms:modified xsi:type="dcterms:W3CDTF">2011-02-17T13:59:11Z</dcterms:modified>
</cp:coreProperties>
</file>